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63" r:id="rId5"/>
    <p:sldId id="266" r:id="rId6"/>
    <p:sldId id="259" r:id="rId7"/>
    <p:sldId id="265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>
      <p:cViewPr varScale="1">
        <p:scale>
          <a:sx n="98" d="100"/>
          <a:sy n="98" d="100"/>
        </p:scale>
        <p:origin x="-9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91F0177-D83F-4837-9168-C40F3BE089F7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452CC8D-C53C-4AAB-9A46-45CDC81B9F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8062912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Monterey County 2010 General Plan Consistency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52800"/>
            <a:ext cx="8062912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FORA Board of Directors</a:t>
            </a:r>
          </a:p>
          <a:p>
            <a:r>
              <a:rPr lang="en-US" dirty="0" smtClean="0"/>
              <a:t>October 11, 2013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2001 Fort </a:t>
            </a:r>
            <a:r>
              <a:rPr lang="en-US" dirty="0" err="1" smtClean="0"/>
              <a:t>Ord</a:t>
            </a:r>
            <a:r>
              <a:rPr lang="en-US" dirty="0" smtClean="0"/>
              <a:t> Master Plan</a:t>
            </a:r>
          </a:p>
          <a:p>
            <a:pPr lvl="1"/>
            <a:r>
              <a:rPr lang="en-US" dirty="0" smtClean="0"/>
              <a:t>Applied Base Reuse Plan policies</a:t>
            </a:r>
          </a:p>
          <a:p>
            <a:pPr lvl="1"/>
            <a:r>
              <a:rPr lang="en-US" dirty="0" smtClean="0"/>
              <a:t>Found consistent by FORA Board.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2010 Monterey County General Plan</a:t>
            </a:r>
          </a:p>
          <a:p>
            <a:pPr lvl="1"/>
            <a:r>
              <a:rPr lang="en-US" dirty="0" smtClean="0"/>
              <a:t>Minor changes from 2001 version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County adopted consistency finding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FORA Reassessment Effort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 of the Fort </a:t>
            </a:r>
            <a:r>
              <a:rPr lang="en-US" dirty="0" err="1" smtClean="0"/>
              <a:t>Ord</a:t>
            </a:r>
            <a:r>
              <a:rPr lang="en-US" dirty="0" smtClean="0"/>
              <a:t> Master Plan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Minor changes made in consultation with FORA staff</a:t>
            </a:r>
          </a:p>
          <a:p>
            <a:pPr lvl="1"/>
            <a:r>
              <a:rPr lang="en-US" dirty="0" smtClean="0"/>
              <a:t>Land Swap Agreement</a:t>
            </a:r>
          </a:p>
          <a:p>
            <a:pPr lvl="1"/>
            <a:r>
              <a:rPr lang="en-US" dirty="0" smtClean="0"/>
              <a:t>Missing policies from 2001</a:t>
            </a:r>
          </a:p>
          <a:p>
            <a:pPr lvl="1"/>
            <a:r>
              <a:rPr lang="en-US" dirty="0" smtClean="0"/>
              <a:t>Updates to reflect current conditions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Required Policies have been addressed.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Consistency v. Changes/Implementation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Fort </a:t>
            </a:r>
            <a:r>
              <a:rPr lang="en-US" dirty="0" err="1" smtClean="0"/>
              <a:t>Ord</a:t>
            </a:r>
            <a:r>
              <a:rPr lang="en-US" dirty="0" smtClean="0"/>
              <a:t> Master Plan is consistent with the Fort </a:t>
            </a:r>
            <a:r>
              <a:rPr lang="en-US" dirty="0" err="1" smtClean="0"/>
              <a:t>Ord</a:t>
            </a:r>
            <a:r>
              <a:rPr lang="en-US" dirty="0" smtClean="0"/>
              <a:t> Reuse Plan</a:t>
            </a:r>
          </a:p>
          <a:p>
            <a:pPr>
              <a:buNone/>
            </a:pPr>
            <a:endParaRPr lang="en-US" sz="1400" dirty="0" smtClean="0"/>
          </a:p>
          <a:p>
            <a:r>
              <a:rPr lang="en-US" dirty="0" smtClean="0"/>
              <a:t>Comments suggest:</a:t>
            </a:r>
          </a:p>
          <a:p>
            <a:pPr lvl="1"/>
            <a:r>
              <a:rPr lang="en-US" dirty="0" smtClean="0"/>
              <a:t>Deny consistency determination until changes are made; or</a:t>
            </a:r>
          </a:p>
          <a:p>
            <a:pPr lvl="1"/>
            <a:r>
              <a:rPr lang="en-US" dirty="0" smtClean="0"/>
              <a:t>Deny consistency determination due to a lack of plan implementation.</a:t>
            </a:r>
          </a:p>
          <a:p>
            <a:pPr lvl="1">
              <a:buNone/>
            </a:pPr>
            <a:endParaRPr lang="en-US" sz="1400" dirty="0" smtClean="0"/>
          </a:p>
          <a:p>
            <a:r>
              <a:rPr lang="en-US" dirty="0" smtClean="0"/>
              <a:t>Focus is consistency between adopted plans.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Alleged Inconsistencies: 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The Land Swap Agreement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Water Supply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Discrepancies between General Plan language and Reuse Plan language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Discrepancies between the General Plan Land Use Map and the Reuse Plan Land Use Map; and</a:t>
            </a:r>
          </a:p>
          <a:p>
            <a:pPr lvl="1">
              <a:spcAft>
                <a:spcPts val="1000"/>
              </a:spcAft>
            </a:pPr>
            <a:r>
              <a:rPr lang="en-US" dirty="0" smtClean="0"/>
              <a:t>Lack of Implementation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Land Swap Agreement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4589327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8971" y="990600"/>
            <a:ext cx="459768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2010 General Plan amendments</a:t>
            </a:r>
          </a:p>
          <a:p>
            <a:pPr lvl="1"/>
            <a:r>
              <a:rPr lang="en-US" dirty="0" smtClean="0"/>
              <a:t>Long-term sustainable water supply (PS-3.1 and PS-3.2)</a:t>
            </a:r>
          </a:p>
          <a:p>
            <a:pPr lvl="1"/>
            <a:r>
              <a:rPr lang="en-US" dirty="0" smtClean="0"/>
              <a:t>Implement groundwater monitoring requirements</a:t>
            </a:r>
          </a:p>
          <a:p>
            <a:r>
              <a:rPr lang="en-US" dirty="0" smtClean="0"/>
              <a:t>Specific requirements within Fort </a:t>
            </a:r>
            <a:r>
              <a:rPr lang="en-US" dirty="0" err="1" smtClean="0"/>
              <a:t>Ord</a:t>
            </a:r>
            <a:r>
              <a:rPr lang="en-US" dirty="0" smtClean="0"/>
              <a:t> Master Plan</a:t>
            </a:r>
          </a:p>
          <a:p>
            <a:pPr lvl="1"/>
            <a:r>
              <a:rPr lang="en-US" dirty="0" smtClean="0"/>
              <a:t>Comply with DRMP (Hydrology and Water Quality Program B-1.5) – Water Allocation</a:t>
            </a:r>
          </a:p>
          <a:p>
            <a:r>
              <a:rPr lang="en-US" dirty="0" smtClean="0"/>
              <a:t>Consistent with Reuse Plan water policies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06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Fort </a:t>
            </a:r>
            <a:r>
              <a:rPr lang="en-US" dirty="0" err="1" smtClean="0"/>
              <a:t>Ord</a:t>
            </a:r>
            <a:r>
              <a:rPr lang="en-US" dirty="0" smtClean="0"/>
              <a:t> Master Plan is intended to implement the Base Reuse Plan.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Fort </a:t>
            </a:r>
            <a:r>
              <a:rPr lang="en-US" dirty="0" err="1" smtClean="0"/>
              <a:t>Ord</a:t>
            </a:r>
            <a:r>
              <a:rPr lang="en-US" dirty="0" smtClean="0"/>
              <a:t> Master Plan is consistent with the Base Reuse Plan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Map Comparison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1769</TotalTime>
  <Words>247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Foundry</vt:lpstr>
      <vt:lpstr>Monterey County 2010 General Plan Consistency </vt:lpstr>
      <vt:lpstr>Background</vt:lpstr>
      <vt:lpstr>Consistency</vt:lpstr>
      <vt:lpstr>Consistency v. Changes/Implementation</vt:lpstr>
      <vt:lpstr>Public Comments</vt:lpstr>
      <vt:lpstr>Land Swap Agreement</vt:lpstr>
      <vt:lpstr>Water</vt:lpstr>
      <vt:lpstr>Conclusion</vt:lpstr>
      <vt:lpstr>Land Use Map Comparison</vt:lpstr>
    </vt:vector>
  </TitlesOfParts>
  <Company>County of Monterey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 Monterey County General Plan –  Fort Ord Consistency</dc:title>
  <dc:creator>spencerc</dc:creator>
  <cp:lastModifiedBy>jen</cp:lastModifiedBy>
  <cp:revision>156</cp:revision>
  <dcterms:created xsi:type="dcterms:W3CDTF">2013-08-21T18:43:23Z</dcterms:created>
  <dcterms:modified xsi:type="dcterms:W3CDTF">2013-10-11T16:49:00Z</dcterms:modified>
</cp:coreProperties>
</file>